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75" r:id="rId7"/>
    <p:sldId id="262" r:id="rId8"/>
    <p:sldId id="276" r:id="rId9"/>
    <p:sldId id="261" r:id="rId10"/>
    <p:sldId id="277" r:id="rId11"/>
    <p:sldId id="266" r:id="rId12"/>
    <p:sldId id="271" r:id="rId13"/>
    <p:sldId id="278" r:id="rId14"/>
    <p:sldId id="263" r:id="rId15"/>
    <p:sldId id="267" r:id="rId16"/>
    <p:sldId id="273" r:id="rId17"/>
    <p:sldId id="27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E128-661B-471B-BA51-927640F5839E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A6947-FF63-49EC-B5A1-2C6BEACCEE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92"/>
            <a:ext cx="9143999" cy="68622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Руководитель:               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Стыпалковская Л.В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0"/>
            <a:ext cx="5896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Лицей «Сигма»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209a\Picture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00108"/>
            <a:ext cx="719128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нак сигмы без фо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13">
            <a:off x="6944001" y="793719"/>
            <a:ext cx="2523805" cy="234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6446" y="5715016"/>
            <a:ext cx="3357554" cy="13665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Экскурсовод: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Кравцова Марианна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5 «Д» класса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81439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357290" y="1"/>
            <a:ext cx="7786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Особую роль в нашей стране радио сыграло в период Великой Отечественной войны.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по радио советские люди узнали и о начале войны. Правда, 25 июня 1941 года — через три дня после нападения Германии на СССР.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Тяжелое слово «война» поселилось в каждой семье, принеся в привычную жизнь смятение, предчувствие беды, неизбежность разлук и потерь.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pic>
        <p:nvPicPr>
          <p:cNvPr id="23554" name="Picture 2" descr="C:\Users\209a\Pictures\fullsize.jpg"/>
          <p:cNvPicPr>
            <a:picLocks noChangeAspect="1" noChangeArrowheads="1"/>
          </p:cNvPicPr>
          <p:nvPr/>
        </p:nvPicPr>
        <p:blipFill>
          <a:blip r:embed="rId3"/>
          <a:srcRect l="1802" t="3942" r="2666" b="18794"/>
          <a:stretch>
            <a:fillRect/>
          </a:stretch>
        </p:blipFill>
        <p:spPr bwMode="auto">
          <a:xfrm>
            <a:off x="1252064" y="0"/>
            <a:ext cx="7891936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357826"/>
            <a:ext cx="7929586" cy="15001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500702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«Черные тарелки» репродукторов голосом Левитана 25 июня оглушили страну страшным известием, о нападении Германии на СССР.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C:\Users\209a\Pictures\reprod.jpg77.jpg"/>
          <p:cNvPicPr>
            <a:picLocks noChangeAspect="1" noChangeArrowheads="1"/>
          </p:cNvPicPr>
          <p:nvPr/>
        </p:nvPicPr>
        <p:blipFill>
          <a:blip r:embed="rId3"/>
          <a:srcRect t="27723"/>
          <a:stretch>
            <a:fillRect/>
          </a:stretch>
        </p:blipFill>
        <p:spPr bwMode="auto">
          <a:xfrm>
            <a:off x="1785918" y="285728"/>
            <a:ext cx="6670676" cy="4929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214950"/>
            <a:ext cx="7929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этими «тарелками» собирались люди в тылу, чтобы услышать объявления дикторов о ходе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боёв.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81439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14414" y="117693"/>
            <a:ext cx="79295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блокадном Ленинграде по репродуктору передавали вести с фронта, инструкции о поведении при тревоге. В перерывах между передачами звучал метроном.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нему жители знали обстановку в городе.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радиопульс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нормальный —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ударов в минуту: в городе всё спокойно, если учащённый — приближается бомбёжка или артобстрел.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pic>
        <p:nvPicPr>
          <p:cNvPr id="20482" name="Picture 2" descr="C:\Users\209a\Pictures\66.jpg"/>
          <p:cNvPicPr>
            <a:picLocks noChangeAspect="1" noChangeArrowheads="1"/>
          </p:cNvPicPr>
          <p:nvPr/>
        </p:nvPicPr>
        <p:blipFill>
          <a:blip r:embed="rId3"/>
          <a:srcRect l="3125" r="10156"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46" y="5500702"/>
            <a:ext cx="6072262" cy="1571612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>
              <a:shade val="50000"/>
            </a:schemeClr>
          </a:lnRef>
          <a:fillRef idx="1003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Сигналы воздушной тревоги и предупреждения об артобстрелах в блокадном Ленинграде звучали 3740 раз.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C:\Users\209a\Pictures\img6.jpg"/>
          <p:cNvPicPr>
            <a:picLocks noChangeAspect="1" noChangeArrowheads="1"/>
          </p:cNvPicPr>
          <p:nvPr/>
        </p:nvPicPr>
        <p:blipFill>
          <a:blip r:embed="rId3"/>
          <a:srcRect l="8593" t="7291" b="9375"/>
          <a:stretch>
            <a:fillRect/>
          </a:stretch>
        </p:blipFill>
        <p:spPr bwMode="auto">
          <a:xfrm>
            <a:off x="1214414" y="0"/>
            <a:ext cx="7929586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5429264"/>
            <a:ext cx="8501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 блокадному радио звучали выпуски газет, музыка   	и стихи, передавались новости культуры, зачитывались    	фронтовые письма, которые заменяли почту.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2292"/>
          </a:xfrm>
          <a:prstGeom prst="rect">
            <a:avLst/>
          </a:prstGeom>
          <a:noFill/>
        </p:spPr>
      </p:pic>
      <p:pic>
        <p:nvPicPr>
          <p:cNvPr id="3073" name="Picture 1" descr="C:\Users\209a\Pictures\4924.jpg"/>
          <p:cNvPicPr>
            <a:picLocks noChangeAspect="1" noChangeArrowheads="1"/>
          </p:cNvPicPr>
          <p:nvPr/>
        </p:nvPicPr>
        <p:blipFill>
          <a:blip r:embed="rId3"/>
          <a:srcRect t="3133" b="24080"/>
          <a:stretch>
            <a:fillRect/>
          </a:stretch>
        </p:blipFill>
        <p:spPr bwMode="auto">
          <a:xfrm>
            <a:off x="1142976" y="0"/>
            <a:ext cx="5429288" cy="6858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86446" y="0"/>
            <a:ext cx="3357554" cy="6858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14810" y="1285860"/>
            <a:ext cx="664373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30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съели хлеб, 		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	          	      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был отложен </a:t>
            </a:r>
          </a:p>
          <a:p>
            <a:pPr marL="0" marR="0" lvl="0" indent="1530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на день,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один платок</a:t>
            </a: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закутались вдвоем,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тихо-тихо стало </a:t>
            </a: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Ленинграде.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Один, стуча, </a:t>
            </a: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трудился </a:t>
            </a:r>
          </a:p>
          <a:p>
            <a:pPr marL="0" marR="0" lvl="0" indent="1530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метроном…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209a\Pictures\17-mi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1920" r="5508" b="23510"/>
          <a:stretch>
            <a:fillRect/>
          </a:stretch>
        </p:blipFill>
        <p:spPr bwMode="auto">
          <a:xfrm rot="1798170">
            <a:off x="-32864" y="4445507"/>
            <a:ext cx="4285264" cy="1873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81439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71604" y="357166"/>
            <a:ext cx="735808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«Рекорд» поддерживал дух людей, ожидавших возвращения с войны своих родных, вселял в их сердца надежду на победу над врагом. И именно он принес в дом радостную весть об окончании войны, из таких радио-тарелок по всей стране раздавался голос ликующего Левитана, рассказавшего всему миру о капитуляции Германии.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Громкоговоритель «Рекорд»  принес радостную весть об окончании войны.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209a\Pictures\6453202fc3293921f83eebff755735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92"/>
            <a:ext cx="9143999" cy="6862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285728"/>
            <a:ext cx="71438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экспозиции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«Следы военных  лет» краеведческого музея «Лицея «Сигма» находится интересный и достаточно редкий на сегодняшний день экспонат – громкоговоритель «Рекорд».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292"/>
            <a:ext cx="9143999" cy="686229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57224" y="0"/>
            <a:ext cx="8286775" cy="6857999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445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ИСТОРИЯ ОДНОГО ЭКСПОНАТА,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Громкоговоритель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«Рекорд»</a:t>
            </a:r>
            <a:endParaRPr kumimoji="0" lang="ru-RU" sz="8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4292"/>
            <a:ext cx="9143999" cy="68622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7995" r="4274" b="17132"/>
          <a:stretch>
            <a:fillRect/>
          </a:stretch>
        </p:blipFill>
        <p:spPr bwMode="auto">
          <a:xfrm>
            <a:off x="2214546" y="0"/>
            <a:ext cx="56608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107157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Р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М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К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Г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В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Р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Т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Е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Ь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8148" y="0"/>
            <a:ext cx="1285852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22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00174"/>
            <a:ext cx="78581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Первый абонентский громкоговоритель «Рекорд» был выпущен в 1924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году.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2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79295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57290" y="285728"/>
            <a:ext cx="75724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Радиоточки в 30-е годы были простейшими и могли обеспечивать воспроизведение единственной программы. Громкоговорители этой модели могли подвешиваться на стену, либо стоять на столе.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«Рекорд», в народе именуемый «тарелкой», стал символом советского радиовещания довоенных и военных времен.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19458" name="AutoShape 2" descr="https://im0-tub-ru.yandex.net/i?id=6ee81b74bea9fedb9edbce8932216a90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59" name="Picture 3" descr="C:\Users\209a\Pictures\53b7891d89b1.jpg"/>
          <p:cNvPicPr>
            <a:picLocks noChangeAspect="1" noChangeArrowheads="1"/>
          </p:cNvPicPr>
          <p:nvPr/>
        </p:nvPicPr>
        <p:blipFill>
          <a:blip r:embed="rId3"/>
          <a:srcRect r="17165"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929190" y="4429132"/>
            <a:ext cx="4214810" cy="1285884"/>
          </a:xfrm>
          <a:prstGeom prst="wedgeRoundRectCallout">
            <a:avLst>
              <a:gd name="adj1" fmla="val -40462"/>
              <a:gd name="adj2" fmla="val -109681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071934" y="4429132"/>
            <a:ext cx="58578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208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даже в красном уголке 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2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Найдется чем потешить душу: 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2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репродуктора «Рекорд» 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62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Концерт Утесова послушать.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92"/>
            <a:ext cx="9358281" cy="68622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81439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57290" y="428604"/>
            <a:ext cx="778671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Тридцатые годы вошли в историю страны как время небывалых производственных достижений, и название «Рекорд» как нельзя лучше отражало дух этой эпохи.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00166" y="3857628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Радио-тарелка была предметом гордости владельца.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Цена «черной тарелки» составляла около 29 рублей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9a\Pictures\34795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2292"/>
          </a:xfrm>
          <a:prstGeom prst="rect">
            <a:avLst/>
          </a:prstGeom>
          <a:noFill/>
        </p:spPr>
      </p:pic>
      <p:sp>
        <p:nvSpPr>
          <p:cNvPr id="4098" name="AutoShape 2" descr="https://avatars.mds.yandex.net/get-zen_doc/1900460/pub_5cf2a7c36ba33d00afc8b59d_5cf2ad67efb03600aedf7f61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C:\Users\209a\Pictures\114034_117129.jpg"/>
          <p:cNvPicPr>
            <a:picLocks noChangeAspect="1" noChangeArrowheads="1"/>
          </p:cNvPicPr>
          <p:nvPr/>
        </p:nvPicPr>
        <p:blipFill>
          <a:blip r:embed="rId3"/>
          <a:srcRect l="7465" r="10476"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423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209a</dc:creator>
  <cp:lastModifiedBy>Админ</cp:lastModifiedBy>
  <cp:revision>36</cp:revision>
  <dcterms:created xsi:type="dcterms:W3CDTF">2020-02-11T02:50:50Z</dcterms:created>
  <dcterms:modified xsi:type="dcterms:W3CDTF">2020-04-20T01:48:12Z</dcterms:modified>
</cp:coreProperties>
</file>