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324" r:id="rId3"/>
    <p:sldId id="256" r:id="rId4"/>
    <p:sldId id="310" r:id="rId5"/>
    <p:sldId id="276" r:id="rId6"/>
    <p:sldId id="275" r:id="rId7"/>
    <p:sldId id="303" r:id="rId8"/>
    <p:sldId id="316" r:id="rId9"/>
    <p:sldId id="317" r:id="rId10"/>
    <p:sldId id="321" r:id="rId11"/>
    <p:sldId id="323" r:id="rId12"/>
    <p:sldId id="312" r:id="rId13"/>
    <p:sldId id="318" r:id="rId14"/>
    <p:sldId id="319" r:id="rId15"/>
    <p:sldId id="320" r:id="rId16"/>
    <p:sldId id="294" r:id="rId17"/>
    <p:sldId id="301" r:id="rId18"/>
    <p:sldId id="278" r:id="rId19"/>
    <p:sldId id="307" r:id="rId20"/>
    <p:sldId id="285" r:id="rId21"/>
    <p:sldId id="302" r:id="rId22"/>
    <p:sldId id="287" r:id="rId23"/>
    <p:sldId id="263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B0B"/>
    <a:srgbClr val="EE22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9824" autoAdjust="0"/>
  </p:normalViewPr>
  <p:slideViewPr>
    <p:cSldViewPr>
      <p:cViewPr varScale="1">
        <p:scale>
          <a:sx n="74" d="100"/>
          <a:sy n="74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fgan.ru/vivod/vivod-11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fgan.ru/vivod/vivod-6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afgan.ru/vivod/vivod-3.jpg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0;&#1092;&#1075;&#1072;&#1085;&#1080;&#1089;&#1090;&#1072;&#1085;\&#1042;&#1080;&#1082;&#1090;&#1086;&#1088;%20&#1055;&#1077;&#1090;&#1083;&#1102;&#1088;&#1072;%20-%20&#1047;&#1072;&#1078;&#1075;&#1080;&#1090;&#1077;%20&#1057;&#1074;&#1077;&#1095;&#1080;(1).mp3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st-gdefon.gallery.world/wallpapers_original/81128_gallery.world.jpg?9b30f88865a6ee068aa988b568d8492f"/>
          <p:cNvPicPr>
            <a:picLocks noChangeAspect="1" noChangeArrowheads="1"/>
          </p:cNvPicPr>
          <p:nvPr/>
        </p:nvPicPr>
        <p:blipFill>
          <a:blip r:embed="rId2"/>
          <a:srcRect l="806" b="44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https://upload.wikimedia.org/wikipedia/commons/c/c2/Altai-kr-geo-st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214563"/>
            <a:ext cx="5072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2060"/>
                </a:solidFill>
                <a:latin typeface="Book Antiqua" pitchFamily="18" charset="0"/>
              </a:rPr>
              <a:t>музей</a:t>
            </a:r>
            <a:endParaRPr lang="ru-RU" sz="13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-1143000" y="5000625"/>
            <a:ext cx="1164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Book Antiqua" pitchFamily="18" charset="0"/>
              </a:rPr>
              <a:t>«Край Алтайский»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6000768"/>
            <a:ext cx="3571868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musei_sigma@mail.ru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знак сигмы без фо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13">
            <a:off x="7511738" y="125563"/>
            <a:ext cx="1688698" cy="157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Больно задевала и та ложь, которой было окружено их участие в Афганской войне.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Советские газеты того времени упорно писали о том, что наши солдаты в Афганистане лишь охраняют промышленные предприятия, проводят военные учения, сажают вместе с афганцами парки дружбы и ни слова об участии их в войне.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Evstafiev-afghan-apc-passes-russian"/>
          <p:cNvPicPr>
            <a:picLocks noChangeAspect="1" noChangeArrowheads="1"/>
          </p:cNvPicPr>
          <p:nvPr/>
        </p:nvPicPr>
        <p:blipFill>
          <a:blip r:embed="rId2" cstate="print"/>
          <a:srcRect b="16275"/>
          <a:stretch>
            <a:fillRect/>
          </a:stretch>
        </p:blipFill>
        <p:spPr bwMode="auto">
          <a:xfrm>
            <a:off x="1500166" y="3214686"/>
            <a:ext cx="6195688" cy="3452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21429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Самолет старшего лейтенанта Константина Павлюкова был подбит 21 января 1987 г. во время выполнения очередного боевого задания. Убедившись, что спасти самолет невозможно, Павлюков катапультировался на высоте 250 м и приземлился на территории противника. Несмотря на ранение, он в течение 50 минут сражался против отряда моджахедов. Когда патроны закончились, последней гранатой он взорвал себя и окруживших его врагов. Константин Павлюков посмертно удостоен звания Героя Советского Союза.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09a\Downloads\Screenshot_2021-02-17 Необъявленная война в Афганистане Весь Алта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67687"/>
            <a:ext cx="3571900" cy="5439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714356"/>
            <a:ext cx="43576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Машина Николая Егорова подорвалась на мине. Николай вытащил из горящей машины тяжелораненого товарища, но, увидев приближающихся врагов, подорвал себя гранатой. Водитель-заправщик, рядовой Н. Егоров награжден орденом Красной Звезды (посмертно).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09a\Downloads\Screenshot_2021-02-17 Необъявленная война в Афганистане Весь Алтай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004993" cy="5430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Множество других героических подвигов, совершенно на афганской земле алтайскими воинами, сами награды говорят о многом. Старший лейтенант Владимир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Вавулин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летчик, старший лейтенант Виктор Земляков, майор связи Петр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Павлюк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награждены орденами Красной Звезды и Боевого Красного Знамени (посмертно). Орденом Боевого Красного Знамени (посмертно) награждены также подполковник Петр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старший сержант ВДВ, разведчик Сергей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Ерзумашев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старший лейтенант Андрей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Левечев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лейтенант Виктор Фурман. Почти все погибшие и около 200 человек живых алтайских солдат и офицеров награждены орденами, более 500 человек — боевыми медалями.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736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Печален итог этой войны: Советский Союз потерял убитыми около 14000 человек, Алтай -146 человек, более 80 алтайских парней вернулись инвалидами, трое пропали без вести. Советские военнопленные остались на территории Афганистана и Пакистана, судьба их не известна. Никто не ведет статистики: сколько ветеранов Афганской войны покончили с собой, сколько имеют тяжелые психические заболевания.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Война в Афганистане продолжается до сих пор…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vstafiev-afghan-apc-passes-russ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577388" cy="172561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900634"/>
          </a:xfrm>
        </p:spPr>
        <p:txBody>
          <a:bodyPr/>
          <a:lstStyle/>
          <a:p>
            <a:pPr eaLnBrk="1" hangingPunct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1979 год — 86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1980 год — 1484 человека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1981 год — 1298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1982 год — 1948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1983 год — 1446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1984 год — 2346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1985 год — 1868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1986 год — 1333 человека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1987 год — 1215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1988 год — 759 человек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1989 год — 53 человека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Всего:  </a:t>
            </a:r>
            <a:r>
              <a:rPr lang="ru-RU" sz="3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13836 человек.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3" descr="http://afgan.ru/vivod/vivod-11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85938"/>
            <a:ext cx="2428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285750"/>
            <a:ext cx="8858250" cy="561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Афганистан – ты боль души моей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571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Афганистан – ты боль души моей,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моя с подбитыми крылами.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 временем я чувствую острей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Твою судьбу, непонятую нами.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Афганистан – ты крик души моей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Средь голосов и гласных и негласных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защиту заблудившихся идей?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Таких вначале праведных и ясных.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Афганистан – костер души моей,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Пылающих сердец на баррикадах,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Оставленных мной боевых друзей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петлей на шее вражеской блокады.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14422"/>
            <a:ext cx="3700461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Афганистан – ты стих души моей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верности святой, солдатской чести,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памяти той круговерти дней,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все смешалось: ложь и правда вместе.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Виктор Куценко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857625" y="214313"/>
            <a:ext cx="4829175" cy="60944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Вывод частей 40-й Армии в январе-феврале продолжался строго по плану. При этом коммуникации от Кабула через перевал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Саланг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надежно охранялись от возможных нападений со стороны моджахедов, особенно отрядов Ахмат Шах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Максуда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«Снежный барс».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3286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http://afgan.ru/vivod/vivod-6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50056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http://afgan.ru/vivod/vivod-3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214563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357298"/>
            <a:ext cx="9036496" cy="1974081"/>
          </a:xfrm>
        </p:spPr>
        <p:txBody>
          <a:bodyPr/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dirty="0" smtClean="0">
                <a:ln>
                  <a:solidFill>
                    <a:srgbClr val="C0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C00000"/>
                  </a:solidFill>
                </a:ln>
              </a:rPr>
            </a:br>
            <a:endParaRPr lang="ru-RU" b="1" i="1" dirty="0">
              <a:ln>
                <a:solidFill>
                  <a:srgbClr val="C00000"/>
                </a:solidFill>
              </a:ln>
              <a:solidFill>
                <a:srgbClr val="EE22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428596" y="4214818"/>
            <a:ext cx="7858180" cy="1152128"/>
          </a:xfrm>
        </p:spPr>
        <p:txBody>
          <a:bodyPr/>
          <a:lstStyle/>
          <a:p>
            <a:endParaRPr lang="ru-RU" sz="2800" b="1" i="1" dirty="0" smtClean="0">
              <a:ln>
                <a:solidFill>
                  <a:srgbClr val="C00000"/>
                </a:solidFill>
              </a:ln>
              <a:solidFill>
                <a:srgbClr val="EE22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Посвящается 32-летию вывода</a:t>
            </a:r>
          </a:p>
          <a:p>
            <a:r>
              <a:rPr lang="ru-RU" sz="28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Советских войск </a:t>
            </a:r>
            <a:r>
              <a:rPr lang="ru-RU" sz="28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endParaRPr lang="ru-RU" sz="28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Афганистана</a:t>
            </a:r>
            <a:endParaRPr lang="ru-RU" sz="2800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Афганистан</a:t>
            </a:r>
            <a:r>
              <a:rPr lang="ru-RU" alt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>
              <a:defRPr/>
            </a:pPr>
            <a:r>
              <a:rPr lang="ru-RU" alt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наша память</a:t>
            </a:r>
          </a:p>
          <a:p>
            <a:pPr algn="ctr">
              <a:defRPr/>
            </a:pPr>
            <a:r>
              <a:rPr lang="ru-RU" alt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боль»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74129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мужества</a:t>
            </a:r>
            <a:endParaRPr lang="ru-RU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214290"/>
            <a:ext cx="8658225" cy="318611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 smtClean="0"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 советская армия, ведущая активные боевые действия на чужой территории в горах, теряла в среднем по 1668 человек в год. Потери противника за то же время составили, несколько больше.</a:t>
            </a:r>
          </a:p>
        </p:txBody>
      </p:sp>
      <p:pic>
        <p:nvPicPr>
          <p:cNvPr id="5" name="Содержимое 3" descr="Вывод войск из Афганистана (54 фото)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8"/>
            <a:ext cx="5643578" cy="34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000125"/>
            <a:ext cx="807243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30B0B"/>
                </a:solidFill>
                <a:latin typeface="Times New Roman" pitchFamily="18" charset="0"/>
                <a:cs typeface="Times New Roman" pitchFamily="18" charset="0"/>
              </a:rPr>
              <a:t>Вывод войск из Афганистана</a:t>
            </a:r>
            <a:endParaRPr lang="ru-RU" sz="6000" b="1" dirty="0">
              <a:solidFill>
                <a:srgbClr val="930B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Kcy;&amp;ocy;&amp;lcy;&amp;ocy;&amp;ncy;&amp;ncy;&amp;acy; &amp;bcy;&amp;rcy;&amp;ocy;&amp;ncy;&amp;iecy;&amp;tcy;&amp;rcy;&amp;acy;&amp;ncy;&amp;scy;&amp;pcy;&amp;ocy;&amp;rcy;&amp;tcy;&amp;iecy;&amp;rcy;&amp;ocy;&amp;vcy; &amp;ncy;&amp;acy; &amp;mcy;&amp;ocy;&amp;scy;&amp;tcy;&amp;ucy; &amp;vcy; &amp;Tcy;&amp;iecy;&amp;rcy;&amp;mcy;&amp;iecy;&amp;zcy;&amp;iecy; &amp;vcy;&amp;ocy; &amp;vcy;&amp;rcy;&amp;iecy;&amp;mcy;&amp;yacy; &amp;vcy;&amp;ycy;&amp;vcy;&amp;ocy;&amp;dcy;&amp;acy; &amp;scy;&amp;ocy;&amp;vcy;&amp;iecy;&amp;tcy;&amp;scy;&amp;kcy;&amp;icy;&amp;khcy; &amp;vcy;&amp;ocy;&amp;jcy;&amp;scy;&amp;kcy; &amp;icy;&amp;zcy; &amp;Acy;&amp;fcy;&amp;gcy;&amp;acy;&amp;ncy;&amp;icy;&amp;scy;&amp;tcy;&amp;acy;&amp;ncy;&amp;acy;.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r="12667"/>
          <a:stretch>
            <a:fillRect/>
          </a:stretch>
        </p:blipFill>
        <p:spPr bwMode="auto">
          <a:xfrm>
            <a:off x="899592" y="1916832"/>
            <a:ext cx="733427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197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6500812" cy="1785937"/>
          </a:xfrm>
        </p:spPr>
        <p:txBody>
          <a:bodyPr/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то, чтоб кто-то нес в руках цветы,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своих руках они держали автоматы.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для войны рождаются солдаты,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для того, чтоб не было войны.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890713"/>
            <a:ext cx="6742112" cy="4752975"/>
          </a:xfrm>
          <a:noFill/>
        </p:spPr>
      </p:pic>
      <p:pic>
        <p:nvPicPr>
          <p:cNvPr id="5" name="Виктор Петлюра - Зажгите Свечи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530" t="17578" r="38506" b="23828"/>
          <a:stretch>
            <a:fillRect/>
          </a:stretch>
        </p:blipFill>
        <p:spPr bwMode="auto">
          <a:xfrm>
            <a:off x="-16701" y="0"/>
            <a:ext cx="9160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2" descr="карт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50"/>
            <a:ext cx="54086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86750" cy="1428750"/>
          </a:xfrm>
        </p:spPr>
        <p:txBody>
          <a:bodyPr/>
          <a:lstStyle/>
          <a:p>
            <a:r>
              <a:rPr lang="ru-RU" altLang="ru-RU" sz="6000" b="1" dirty="0"/>
              <a:t>Афганистан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3" y="5643563"/>
            <a:ext cx="6429388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dirty="0">
                <a:latin typeface="+mj-lt"/>
              </a:rPr>
              <a:t>столица Афганистана –   город Кабул </a:t>
            </a:r>
            <a:r>
              <a:rPr lang="ru-RU" sz="1400" dirty="0">
                <a:latin typeface="Arial" charset="0"/>
              </a:rPr>
              <a:t/>
            </a:r>
            <a:br>
              <a:rPr lang="ru-RU" sz="1400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  <p:pic>
        <p:nvPicPr>
          <p:cNvPr id="9" name="Рисунок 8" descr="гер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114425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лаг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571625"/>
            <a:ext cx="201930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785813"/>
            <a:ext cx="3786187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абул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3286125"/>
            <a:ext cx="38004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8379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357166"/>
            <a:ext cx="85011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Афганская война… Война в далёкой стране, которая коснулась многих наших соотечественников, их семей, близких, друзей и товарищей. Так уж повелось у советского солдата, защищать не только свою Родину, но и помогать братским народам. И называлось это «выполнением интернационального долга». Она длилась почти 10 лет. Около 4 тысяч жителей Алтайского края участвовали в ней, из них 144 человека погибли. 80 человек вернулись инвалидами, трое пропали без вести.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323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чеч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Советские войска в Афганистане получили название «Ограниченный контингент советских войск»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(ОКСВ- «40-я армия»)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86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Официальный ввод войск в Афганистан был произведен 25 декабря 1979 г. 27 декабря был предпринят штурм президентского дворца, блокированы и разоружены воинские гарнизоны Кабула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Баграма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 этих боевых операциях погибли советские десантники. Из них — двое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барнаульцев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Владимир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Очкин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Михаил Шелестов. Однако в свидетельстве о смерти у 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Шелестова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указано место смерти — г. Фергана, у 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Очкина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г. Ташкент.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Восемнадцати-двадцатилетние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мальчишки оказались в Афганистане в очень сложной ситуации. Ко всем обычным тяготам войны (частые боевые выходы, колоссальные физические нагрузки,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необустроенность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военных городков, сложные климатические условия, ночные обстрелы, засады, ранения и смерть друзей) добавлялись психологические.</a:t>
            </a:r>
          </a:p>
        </p:txBody>
      </p:sp>
      <p:pic>
        <p:nvPicPr>
          <p:cNvPr id="3" name="Picture 2" descr="D:\Афганистан - ты боль моей души\428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3429000"/>
            <a:ext cx="4479925" cy="3071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находились на территории чужой страны в условиях гражданской войны, когда афганцы днем улыбались, пожимали руки нашим солдатам, клялись в дружбе, а ночью брали в руки оружие.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Идеи помощи афганскому народу и выполнения интернационального долга, с которыми они уходили туда, очень быстро развеялись в условиях откровенной враждебности большинства афганцев.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3717523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57864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моджахеды 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душманы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по-тюркски – «враг») 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368053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317</TotalTime>
  <Words>759</Words>
  <Application>Microsoft Office PowerPoint</Application>
  <PresentationFormat>Экран (4:3)</PresentationFormat>
  <Paragraphs>58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коричневое дрожание</vt:lpstr>
      <vt:lpstr>Слайд 1</vt:lpstr>
      <vt:lpstr>  </vt:lpstr>
      <vt:lpstr>Слайд 3</vt:lpstr>
      <vt:lpstr>Афганистан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 войск из Афганистана</vt:lpstr>
      <vt:lpstr>За то, чтоб кто-то нес в руках цветы, В своих руках они держали автоматы. Не для войны рождаются солдаты, А для того, чтоб не было войны.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«День завершения выполнения боевой задачи  Ограниченным контингентом Советских войск в Афганистане»</dc:title>
  <dc:creator>Константин Попандопуло</dc:creator>
  <cp:lastModifiedBy>209a</cp:lastModifiedBy>
  <cp:revision>45</cp:revision>
  <dcterms:created xsi:type="dcterms:W3CDTF">2017-02-10T18:23:33Z</dcterms:created>
  <dcterms:modified xsi:type="dcterms:W3CDTF">2021-02-18T01:19:16Z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